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6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71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8D39-B5FD-4D56-B4F8-213FB250323A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12869-83A4-4695-91D0-C673C5AFA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E673-812A-4E00-AE83-2314A39F3708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95DAC1-B64D-471B-8681-ABCE4D81C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E673-812A-4E00-AE83-2314A39F3708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DAC1-B64D-471B-8681-ABCE4D81C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E673-812A-4E00-AE83-2314A39F3708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DAC1-B64D-471B-8681-ABCE4D81C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E673-812A-4E00-AE83-2314A39F3708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95DAC1-B64D-471B-8681-ABCE4D81C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E673-812A-4E00-AE83-2314A39F3708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DAC1-B64D-471B-8681-ABCE4D81C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E673-812A-4E00-AE83-2314A39F3708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DAC1-B64D-471B-8681-ABCE4D81C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E673-812A-4E00-AE83-2314A39F3708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95DAC1-B64D-471B-8681-ABCE4D81C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E673-812A-4E00-AE83-2314A39F3708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DAC1-B64D-471B-8681-ABCE4D81C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E673-812A-4E00-AE83-2314A39F3708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DAC1-B64D-471B-8681-ABCE4D81C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E673-812A-4E00-AE83-2314A39F3708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DAC1-B64D-471B-8681-ABCE4D81C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E673-812A-4E00-AE83-2314A39F3708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DAC1-B64D-471B-8681-ABCE4D81C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1BE673-812A-4E00-AE83-2314A39F3708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95DAC1-B64D-471B-8681-ABCE4D81C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24" t="47935" r="64038" b="-39"/>
          <a:stretch>
            <a:fillRect/>
          </a:stretch>
        </p:blipFill>
        <p:spPr bwMode="auto">
          <a:xfrm>
            <a:off x="1979712" y="3645024"/>
            <a:ext cx="234318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Двойная волна 4"/>
          <p:cNvSpPr/>
          <p:nvPr/>
        </p:nvSpPr>
        <p:spPr>
          <a:xfrm>
            <a:off x="428596" y="214290"/>
            <a:ext cx="8429684" cy="2214578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Русская Народная игрушка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10242" name="Picture 2" descr="http://www.ya-zemlyak.ru/images/photoarhiv/%D0%9F%D1%80%D0%BE%D0%BC%D1%8B%D1%81%D0%BB%D1%8B/%D0%9A%D0%B0%D1%80%D0%9E%D1%81%D0%BE%D0%B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1876"/>
            <a:ext cx="2500330" cy="2171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428596" y="214290"/>
            <a:ext cx="8358246" cy="1143008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филимоновская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 игрушка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8193" name="Picture 1" descr="G:\народные игрушки\4eace9u-960.jpg"/>
          <p:cNvPicPr>
            <a:picLocks noChangeAspect="1" noChangeArrowheads="1"/>
          </p:cNvPicPr>
          <p:nvPr/>
        </p:nvPicPr>
        <p:blipFill>
          <a:blip r:embed="rId2" cstate="print"/>
          <a:srcRect l="11792" r="10717" b="4208"/>
          <a:stretch>
            <a:fillRect/>
          </a:stretch>
        </p:blipFill>
        <p:spPr bwMode="auto">
          <a:xfrm>
            <a:off x="5643570" y="4357694"/>
            <a:ext cx="2979385" cy="2202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4" name="Picture 2" descr="G:\народные игрушки\cb48bd83a4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57694"/>
            <a:ext cx="3571900" cy="2193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 descr="G:\народные игрушки\i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571612"/>
            <a:ext cx="472038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42148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Известным народным промыслом славится деревня Филимоново Одоевского района Тульской области, где делают удивительную глиняную игрушку. Деревня находится около залежей хорошей белой глины. Легенда говорит, что жил в этих местах дед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Филимон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он и делал игрушки.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  Игрушки смешные, причудливые и в то же время просты по исполнению и очень выразительны. Сюжеты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филимоновской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игрушки традиционны — это барыни, крестьянки, солдаты с эполетами, танцующие пары, наездники на лошадях; из животных — коровы, бараны, с туго закрученными рогами, лиса с петухом и таинственные существа, прообраз которых трудно определить.    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  У всех игрушек упругие тела, длинные или короткие ноги, вытянутые шеи с маленькими головками. Забавны игрушки, изображающие длинноногих и вытянутых солдат в характерных костюмах. Роспись яркая, и в основном преобладает желтый, красный, оранжевый, зеленый, синий и белый цвета. Роспись игрушек традиционна: коней, коров баранов окрашивают полосами, а фигурки людей расписывают, используя все элементы в самых различных сочетаниях. Лица фигурок всегда остаются белыми, и лишь небольшими штрихами и точками намечаются глаза, рот, нос.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://www.fresher.ru/manager_content/images/filimonovskaya-igrushka/big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636"/>
            <a:ext cx="235627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http://slav-museum.ru/wp-content/uploads/2013/08/DSC03252-1024x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786322"/>
            <a:ext cx="2689431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 descr="http://www.rustoys.ru/toys/illustrations/filimonovo_t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86322"/>
            <a:ext cx="2714644" cy="1814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928670"/>
            <a:ext cx="5072098" cy="46434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/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 откуда пришла к нам такая?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Вся простая, без хитрых затей.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длинной шеей и расписная,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игры и забавы детей.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тебя полюбил в раннем детстве – Мастерицею бабка была.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 ко мне перешла по наследству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красивых людей из села.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тебя не страшны расстоянья.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 – от предков далеких времен.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Эти глиняные изваянья –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Колокольной Руси перезвон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G:\народные игрушки\konspiekt-uroka-filimonovskaia-ighrushka-liepka-po-priedmietu-rabota-v-matierialie_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71942"/>
            <a:ext cx="3065848" cy="2452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G:\народные игрушки\i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93310"/>
            <a:ext cx="2500330" cy="3344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285720" y="214290"/>
            <a:ext cx="8501122" cy="1143008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городецкая  деревянная  игрушка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3" name="Рисунок 2" descr="http://www.novate.ru/files/u11033/105-170-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000504"/>
            <a:ext cx="371477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2" name="Picture 2" descr="http://s017.radikal.ru/i414/1111/ac/978ad7cdb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295277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604" name="AutoShape 4" descr="https://im0-tub-ru.yandex.net/i?id=2818188c93e69d53c76f5befb15982ff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://cs7004.vk.me/c7007/v7007752/dbcd/rkhFKzge-U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71612"/>
            <a:ext cx="2786082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8" name="Picture 8" descr="http://www.gorodetstour.ru/upload/userfiles/456456untitl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14818"/>
            <a:ext cx="380356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4572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/>
              <a:t> 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Городецкая игрушка – это особенное явление в русской культуре. Город Городец Нижегородской области поистине уникален, его еще называют Малым Китежем.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В 19 веке в деревнях вокруг Городца (Нижегородская область) мастера, занимавшиеся изготовлением прялок, делали и расписную деревянную игрушку.</a:t>
            </a: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Материалом для изделий служит древесина лиственных и хвойных пород. Техника изготовления изделий — токарная и столярная обработки. Роспись выполняют масляными красками по текстуре древесины и по цветному фону изделий, наносимому нитрокрасками. При окончательной отделке изделия покрывают плотной и прочной пленкой лака. Характерная особенность Городецкого промысла — исполнение рисунка на цветных фонах: желтом, зеленом, голубом, синем, красном; яркие краски и роспись по принципу размещения крупных красочных пятен. Сюжетами для городецких изделий являются изображения коней, птиц, цветов купавки, сцен из народной жизни.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Интересна и расписная звуковая или музыкальная игрушка Городца: птички-свистульки, свистульки-матрешки, дудочки и сопелки, погремушки, трещотки, балалайки и колокольчики доставляют малышам радость не только производимыми с их помощью звуками и шумами, но и яркостью красок затейливого городецкого узора. Шарообразные погремушки наполняли горохом, маленькими камушками, пуговками – и звук получался разный. Играя на дудочках и свистульках, малыши развивали дыхательную систему, а погремушки и различные ударные инструменты, как уже говорилось, способствовали развитию чувства ритма, музыкального слуха.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46" name="Picture 2" descr="http://900igr.net/datai/izo/Gorodetskij-promysel/0019-032-Gorodetskie-mastera-za-rabot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929198"/>
            <a:ext cx="2238391" cy="1678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748" name="Picture 4" descr="http://morozkoperm.ru/Portals/5/%D0%B3%D0%BE%D1%80%D0%BE%D0%B4%20%D0%BC%D0%B0%D1%81%D1%82%D0%B5%D1%80%D0%BE%D0%B2/prom_13_20130215_1118551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786322"/>
            <a:ext cx="2660015" cy="1808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1000100" y="214290"/>
            <a:ext cx="6500858" cy="1000132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Тряпичная игрушка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3" name="Рисунок 2" descr="G:\народные игрушки\i (5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http://stranamasterov.ru/img/i1002/2klassy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143248"/>
            <a:ext cx="285752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650" name="AutoShape 2" descr="https://im0-tub-ru.yandex.net/i?id=7b4c5524c4e0ba3050a07710c448b4fb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://img12.postila.ru/resize?w=660&amp;src=%2Fdata%2F98%2F28%2Fd1%2F79%2F9828d179431db3650e8c84e28cf3c394ff8105e12063e572a2afa9b6fff484b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357298"/>
            <a:ext cx="1906250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4" name="Picture 6" descr="http://www.blackseanews.net/files/image/00-00-00-02/narodnye_kuk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9132"/>
            <a:ext cx="300039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42148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/>
              <a:t>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У каждого народа с незапамятных времен существуют свои куклы, в которых отразились общественный уклад, быт, нравы и обычаи, технические и художественные достижения. Своим рождением каждая кукла обязана трудовой деятельности человека, органично связанной с природой (возделыванием земли, ловлей рыбы, охотой и т.д.).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Изготавливали кукол из подручных материалов – золы, соломы, глины, лоскутов тряпок. Считалось, что игрушка, сделанная из льна, отводит от малыша все болезни, поэтому они считались еще и оберегами. Изготавливали и так называемых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десятиручек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символов благополучия и счастья,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крупеничек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символ достатка.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Крупеничку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наполняли зерном, а потом его первым и сеяли – считалось, что тогда и урожай будет хорошим, и семья будет жить в достатке. У каждой крупы было свое значение: рис считался праздничным зерном, гречиха – символом богатства, перловка – сытости, овес – силы.  Другие распространенные куклы –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стригушки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создавались на скорую руку из пучка стриженной травы, чтобы ребенку не было скучно, когда мама работает в поле. Лоскутные куклы тоже служили для игры, девочки постарше самостоятельно шили для них наряды, раскрашивали, заплетали волосы.  Деревенские девочки играли в тряпичных кукол.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AutoShape 2" descr="https://cs3.livemaster.ru/zhurnalfoto/d/1/0/130914202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cs5.livemaster.ru/storage/aa/53/8285d3673490d5e30b5a8e71f6w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://s51.radikal.ru/i133/1002/9f/fc4961b8f9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72008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32" name="Picture 8" descr="http://www.maam.ru/upload/blogs/detsad-18017-1414594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429132"/>
            <a:ext cx="1771640" cy="2146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634" name="AutoShape 10" descr="https://im0-tub-ru.yandex.net/i?id=7b4c5524c4e0ba3050a07710c448b4fb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572008"/>
            <a:ext cx="2514046" cy="1885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26432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/>
              <a:t>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История 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народной игрушки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уходит корнями в глубокую древность. Это самая ранняя форма художественного творчества народа, населявшего Россию, которая на протяжении многих веков видоизменялась, сочетая в себе колорит и многогранность культуры нашего народа. 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 Видимо игрушка для того и пришла из старины в наше время, чтобы развлечь и увлечь ребенка. Задача перед игрушкой и тогда, и сейчас стоит одинаковая - она служит ребенку другом и учителем, обогащает его мир волшебной энергетикой и вовлекает малыша в увлекательный мир фантазий.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www.bibliogorod.ru/img/afisha/341-9394-43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429132"/>
            <a:ext cx="2765005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http://s017.radikal.ru/i414/1111/ac/978ad7cdb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2595580" cy="1946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G:\народные игрушки\i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572008"/>
            <a:ext cx="1512750" cy="2023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1" name="Picture 3" descr="G:\народные игрушки\i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071810"/>
            <a:ext cx="2212764" cy="187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войная волна 6"/>
          <p:cNvSpPr/>
          <p:nvPr/>
        </p:nvSpPr>
        <p:spPr>
          <a:xfrm>
            <a:off x="1285852" y="4786322"/>
            <a:ext cx="6929486" cy="1143008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Спасибо за внимания!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33794" name="Picture 2" descr="G:\народные игрушки\0008-008-Russkaja-kuk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85794"/>
            <a:ext cx="4476749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358246" cy="2500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Алый шёлковый платочек,</a:t>
            </a: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Русский сарафан в цветочек</a:t>
            </a: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Упирается рука в деревянные бока.</a:t>
            </a: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внутри секреты есть: может три, а может шесть.</a:t>
            </a: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Разрумянилась немножко наша русская матрёшка! 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G:\народные игрушки\img6.jpg"/>
          <p:cNvPicPr>
            <a:picLocks noChangeAspect="1" noChangeArrowheads="1"/>
          </p:cNvPicPr>
          <p:nvPr/>
        </p:nvPicPr>
        <p:blipFill>
          <a:blip r:embed="rId2" cstate="print"/>
          <a:srcRect l="16015" t="28125" r="52344" b="40625"/>
          <a:stretch>
            <a:fillRect/>
          </a:stretch>
        </p:blipFill>
        <p:spPr bwMode="auto">
          <a:xfrm>
            <a:off x="214282" y="3071810"/>
            <a:ext cx="327900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G:\народные игрушки\img6.jpg"/>
          <p:cNvPicPr>
            <a:picLocks noChangeAspect="1" noChangeArrowheads="1"/>
          </p:cNvPicPr>
          <p:nvPr/>
        </p:nvPicPr>
        <p:blipFill>
          <a:blip r:embed="rId2" cstate="print"/>
          <a:srcRect l="15859" t="59167" r="52500" b="3333"/>
          <a:stretch>
            <a:fillRect/>
          </a:stretch>
        </p:blipFill>
        <p:spPr bwMode="auto">
          <a:xfrm>
            <a:off x="3786182" y="4214818"/>
            <a:ext cx="2643206" cy="2349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G:\народные игрушки\img6.jpg"/>
          <p:cNvPicPr>
            <a:picLocks noChangeAspect="1" noChangeArrowheads="1"/>
          </p:cNvPicPr>
          <p:nvPr/>
        </p:nvPicPr>
        <p:blipFill>
          <a:blip r:embed="rId2" cstate="print"/>
          <a:srcRect l="73125" t="71459"/>
          <a:stretch>
            <a:fillRect/>
          </a:stretch>
        </p:blipFill>
        <p:spPr bwMode="auto">
          <a:xfrm>
            <a:off x="6286512" y="3071810"/>
            <a:ext cx="2535174" cy="2019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8627" t="28583" r="51053" b="22667"/>
          <a:stretch>
            <a:fillRect/>
          </a:stretch>
        </p:blipFill>
        <p:spPr bwMode="auto">
          <a:xfrm>
            <a:off x="597449" y="4071942"/>
            <a:ext cx="353293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1214422"/>
            <a:ext cx="8643998" cy="248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Матрёшка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(от уменьшительного имени Матрёна) – русская деревянная игрушка в виде расписной куклы, внутри которой находятся подобные ей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Куклы меньшего размера. Число кукол три и более. Почти всегда они овальной формы  с плоским дном и состоят из двух частей – верхней и нижней. По традиции рисуется женщина в красном сарафане и платке.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народные игрушки\36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24614"/>
            <a:ext cx="3807996" cy="2546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Двойная волна 5"/>
          <p:cNvSpPr/>
          <p:nvPr/>
        </p:nvSpPr>
        <p:spPr>
          <a:xfrm>
            <a:off x="2428860" y="214290"/>
            <a:ext cx="4500594" cy="857256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МАтрёшка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viki.rdf.ru/media/upload/preview/3_4.jpg"/>
          <p:cNvPicPr>
            <a:picLocks/>
          </p:cNvPicPr>
          <p:nvPr/>
        </p:nvPicPr>
        <p:blipFill>
          <a:blip r:embed="rId2" cstate="print"/>
          <a:srcRect l="24693" r="19335"/>
          <a:stretch>
            <a:fillRect/>
          </a:stretch>
        </p:blipFill>
        <p:spPr bwMode="auto">
          <a:xfrm>
            <a:off x="500034" y="3357562"/>
            <a:ext cx="271464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Двойная волна 2"/>
          <p:cNvSpPr/>
          <p:nvPr/>
        </p:nvSpPr>
        <p:spPr>
          <a:xfrm>
            <a:off x="857224" y="214290"/>
            <a:ext cx="7286676" cy="1143008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Богородская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игрушка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2050" name="Picture 2" descr="G:\народные игрушки\20201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71942"/>
            <a:ext cx="3302000" cy="2509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G:\народные игрушки\i004-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714488"/>
            <a:ext cx="4147342" cy="1990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4857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Народными мастерами в селе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Богородское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Московской области создаются деревянные резные игрушки (курочки, клюющие зернышки; медведи, бьющие по наковальне и др.). Все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богородские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игрушки – шутейные, юмористические, подвижные забавы.  Вот уже более 300 лет в селе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Богородское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живут резчики по дереву. Работают тут семьями. Сейчас в деревне около сотни резчиков.  Игрушки режут из липы. Перед тем как пойти на изготовление игрушки, дерево должно сохнуть два года. Отходы липы — щепа тоже идет на игрушки, но более мелкие, а также на подставки к ним.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Богородские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игрушки чаще бывают некрашеные и редко расписные. 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Содержание игрушек разнообразно — это сюжеты сказок, басен, спорт и космос, и все они — игрушки-шутки. Традиционным образом является медведь, он выступает в роли спокойного, доброго и смешного зверя то с корзиной грибов или малины, то с гармонью, а то и обманутый хитрым мужиком.  Дети обожают не только разглядывать их, но и приводить в движение, изучая природу механики, заложенную в основу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богородской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игрушки. К тому же дерево — теплый, природный материал, совершенно безопасный для ребенка.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народные игрушки\БогИст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929198"/>
            <a:ext cx="2431827" cy="1733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428596" y="214290"/>
            <a:ext cx="8358246" cy="1143008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каргопольская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игрушка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4098" name="Picture 2" descr="G:\народные игрушки\КарОсоб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14488"/>
            <a:ext cx="2643206" cy="2295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G:\народные игрушки\kargo_pech_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71876"/>
            <a:ext cx="2016645" cy="2878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G:\народные игрушки\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1877396" cy="3100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3" name="Picture 7" descr="G:\народные игрушки\7405b5ca7d1ebd32d53b2fe4e8604057.jpeg.jpg"/>
          <p:cNvPicPr>
            <a:picLocks noChangeAspect="1" noChangeArrowheads="1"/>
          </p:cNvPicPr>
          <p:nvPr/>
        </p:nvPicPr>
        <p:blipFill>
          <a:blip r:embed="rId5" cstate="print"/>
          <a:srcRect t="-3818"/>
          <a:stretch>
            <a:fillRect/>
          </a:stretch>
        </p:blipFill>
        <p:spPr bwMode="auto">
          <a:xfrm>
            <a:off x="6072198" y="1643050"/>
            <a:ext cx="2214578" cy="1666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5" descr="G:\народные игрушки\2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214818"/>
            <a:ext cx="2714644" cy="2388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6" descr="G:\народные игрушки\2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714884"/>
            <a:ext cx="1775281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27146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Каргопольская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игрушка изготавливается из глины. Роспись довольно простая: полоски, штрихи, ромбы, крапинки. Набор красок: голубой, кирпично-красный, зеленый, черный, охристая. Иногда добавляются золотая и серебряные краски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Большая заслуга в этом принадлежит известным мастерам из д.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Гринево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: Ивану Васильевичу Дружинину (1887 - 1949г.г.) - талантливому мастеру - классику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каргопольской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игрушки 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Ульяне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Ивановне Бабкиной ( 1889 - 1977г.г.) - самой знаменитой мастерице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Каргопольская глиняная игруш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217420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224" name="AutoShape 8" descr="https://im0-tub-ru.yandex.net/i?id=13236cc2125f48eac244054e6f328eb8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://slavyanskaya-kultura.ru/images/Mdz0pdWr4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8" name="Picture 12" descr="http://slav-museum.ru/wp-content/uploads/2014/01/IMASlqXs21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9" y="3214686"/>
            <a:ext cx="3071833" cy="2040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428596" y="214290"/>
            <a:ext cx="8358246" cy="1143008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Дымковская  игрушка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6146" name="Picture 2" descr="G:\народные игрушки\4рамка.jpg"/>
          <p:cNvPicPr>
            <a:picLocks noChangeAspect="1" noChangeArrowheads="1"/>
          </p:cNvPicPr>
          <p:nvPr/>
        </p:nvPicPr>
        <p:blipFill>
          <a:blip r:embed="rId2" cstate="print"/>
          <a:srcRect l="28929" t="52935"/>
          <a:stretch>
            <a:fillRect/>
          </a:stretch>
        </p:blipFill>
        <p:spPr bwMode="auto">
          <a:xfrm>
            <a:off x="3000364" y="4327533"/>
            <a:ext cx="4643470" cy="2244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G:\народные игрушки\4рамка.jpg"/>
          <p:cNvPicPr>
            <a:picLocks noChangeAspect="1" noChangeArrowheads="1"/>
          </p:cNvPicPr>
          <p:nvPr/>
        </p:nvPicPr>
        <p:blipFill>
          <a:blip r:embed="rId2" cstate="print"/>
          <a:srcRect t="14579" r="70500" b="1761"/>
          <a:stretch>
            <a:fillRect/>
          </a:stretch>
        </p:blipFill>
        <p:spPr bwMode="auto">
          <a:xfrm>
            <a:off x="357158" y="1785926"/>
            <a:ext cx="203591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G:\народные игрушки\dymkovsk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000240"/>
            <a:ext cx="278608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8" name="Picture 4" descr="G:\народные игрушки\i (3).jpg"/>
          <p:cNvPicPr>
            <a:picLocks noChangeAspect="1" noChangeArrowheads="1"/>
          </p:cNvPicPr>
          <p:nvPr/>
        </p:nvPicPr>
        <p:blipFill>
          <a:blip r:embed="rId4" cstate="print"/>
          <a:srcRect l="41406" t="23958" b="10416"/>
          <a:stretch>
            <a:fillRect/>
          </a:stretch>
        </p:blipFill>
        <p:spPr bwMode="auto">
          <a:xfrm>
            <a:off x="5857884" y="1611603"/>
            <a:ext cx="2928958" cy="2460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42148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Дымковская игрушка названа так по наименованию слободы Дымково, расположенной возле города Кирова.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Всем нравятся живые, праздничные, пышные по оформлению и росписи куклы барыни-франтихи, козлы, кони, петухи с расписными хвостами, уточки-свистульки, поросята, медведи и много других игрушек.   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Промысел зародился в далеком прошлом. На гулянье люди приносили с собой небольшие свистульки и целый день свистели в них. Так и повелось, что «в Вятке делают игрушки для свиста». Свистульке приписывали магические свойства. Считалось, что, посвистев, человек может снять с себя порчу и даже выздороветь, а все плохое от него перейдет к врагу, который пожелал недоброе и наслал болезнь. Такие игрушки традиционно хранили у окна.  Мастера работали в селе Дымково в одиночку и семьями. Копали глину, смешивали с песком, месили сначала ногами, а потом руками. Изделия обжигали в русских печах, а потом расписывали. В этой работе принимали участие женщины и дети.  Сейчас народные умельцы работают в мастерских, по-прежнему изготавливая и расписывая игрушку вручную, отчего она обладает неповторимыми формами и колоритом.  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hram-predtecha.ru/d/413241/d/837590003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714884"/>
            <a:ext cx="2559220" cy="1884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4" name="Picture 6" descr="http://dymka.teploruk.ru/i/resize/?c=nBaggAel8bBC2bc5ycDel8btCguoChshC3ogsgaafeuhbr5gy5ryspadisbays5da_e5"/>
          <p:cNvPicPr>
            <a:picLocks noChangeAspect="1" noChangeArrowheads="1"/>
          </p:cNvPicPr>
          <p:nvPr/>
        </p:nvPicPr>
        <p:blipFill>
          <a:blip r:embed="rId3" cstate="print"/>
          <a:srcRect b="6019"/>
          <a:stretch>
            <a:fillRect/>
          </a:stretch>
        </p:blipFill>
        <p:spPr bwMode="auto">
          <a:xfrm>
            <a:off x="357158" y="4786322"/>
            <a:ext cx="2545632" cy="1863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176" name="AutoShape 8" descr="https://im0-tub-ru.yandex.net/i?id=46290d6b5e4694dc3a8370bacb54f276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 r="5298" b="3642"/>
          <a:stretch>
            <a:fillRect/>
          </a:stretch>
        </p:blipFill>
        <p:spPr bwMode="auto">
          <a:xfrm>
            <a:off x="3357554" y="4357694"/>
            <a:ext cx="2519360" cy="1922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</TotalTime>
  <Words>1408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54</cp:revision>
  <dcterms:created xsi:type="dcterms:W3CDTF">2017-03-18T10:39:35Z</dcterms:created>
  <dcterms:modified xsi:type="dcterms:W3CDTF">2020-11-08T15:58:22Z</dcterms:modified>
</cp:coreProperties>
</file>